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3" r:id="rId4"/>
    <p:sldId id="264" r:id="rId5"/>
    <p:sldId id="27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95" r:id="rId14"/>
    <p:sldId id="299" r:id="rId15"/>
    <p:sldId id="298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97" r:id="rId24"/>
    <p:sldId id="289" r:id="rId25"/>
    <p:sldId id="290" r:id="rId26"/>
    <p:sldId id="292" r:id="rId27"/>
    <p:sldId id="293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52" d="100"/>
          <a:sy n="52" d="100"/>
        </p:scale>
        <p:origin x="8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Deep Learning for Signal Image Processing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7188"/>
            <a:ext cx="9144000" cy="1655762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  <a:sym typeface="+mn-ea"/>
              </a:rPr>
              <a:t>21AIE312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40840" y="352108"/>
            <a:ext cx="9144000" cy="1655762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  <a:sym typeface="+mn-ea"/>
              </a:rPr>
              <a:t>What is Gram Matrix?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26478"/>
          <a:stretch>
            <a:fillRect/>
          </a:stretch>
        </p:blipFill>
        <p:spPr>
          <a:xfrm>
            <a:off x="935990" y="1313180"/>
            <a:ext cx="10320655" cy="4689475"/>
          </a:xfrm>
          <a:prstGeom prst="rect">
            <a:avLst/>
          </a:prstGeom>
        </p:spPr>
      </p:pic>
      <p:pic>
        <p:nvPicPr>
          <p:cNvPr id="7" name="Picture 6" descr="mosa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794510"/>
            <a:ext cx="3781425" cy="37699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23265" y="6078220"/>
            <a:ext cx="10745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If we pass the image through VGG and if we find the gram from one of the CNN this is how the gram looks like.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1430655"/>
            <a:ext cx="7475220" cy="4953000"/>
          </a:xfrm>
          <a:prstGeom prst="rect">
            <a:avLst/>
          </a:prstGeom>
        </p:spPr>
      </p:pic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40840" y="352108"/>
            <a:ext cx="9144000" cy="1655762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  <a:sym typeface="+mn-ea"/>
              </a:rPr>
              <a:t>How Gram works?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" y="437515"/>
            <a:ext cx="9444355" cy="5982970"/>
          </a:xfrm>
          <a:prstGeom prst="rect">
            <a:avLst/>
          </a:prstGeom>
        </p:spPr>
      </p:pic>
      <p:pic>
        <p:nvPicPr>
          <p:cNvPr id="7" name="Picture 6" descr="mosa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" y="593725"/>
            <a:ext cx="2496185" cy="2489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6246" r="6539"/>
          <a:stretch>
            <a:fillRect/>
          </a:stretch>
        </p:blipFill>
        <p:spPr>
          <a:xfrm>
            <a:off x="9551670" y="2687955"/>
            <a:ext cx="245618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29D14-FD24-74B7-F369-E5D80C2B3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87"/>
          <a:stretch/>
        </p:blipFill>
        <p:spPr>
          <a:xfrm>
            <a:off x="4195762" y="3014662"/>
            <a:ext cx="2938283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1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29D14-FD24-74B7-F369-E5D80C2B3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87"/>
          <a:stretch/>
        </p:blipFill>
        <p:spPr>
          <a:xfrm>
            <a:off x="4195762" y="3014662"/>
            <a:ext cx="2938283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0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F014F9-DDEB-3F5A-A361-6B595FDC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69" y="440498"/>
            <a:ext cx="10851661" cy="59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95" y="6985"/>
            <a:ext cx="1018984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-355" r="355"/>
          <a:stretch>
            <a:fillRect/>
          </a:stretch>
        </p:blipFill>
        <p:spPr>
          <a:xfrm>
            <a:off x="908368" y="0"/>
            <a:ext cx="106445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705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0509250" y="0"/>
            <a:ext cx="1682750" cy="12306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" y="1572895"/>
            <a:ext cx="426720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5775" cy="665924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0509250" y="0"/>
            <a:ext cx="1682750" cy="12306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Neural Style Transfer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0917"/>
          <a:stretch/>
        </p:blipFill>
        <p:spPr>
          <a:xfrm>
            <a:off x="2622430" y="3175"/>
            <a:ext cx="7203057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5"/>
            <a:ext cx="12176760" cy="664591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0509250" y="0"/>
            <a:ext cx="1682750" cy="1412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10494010" y="5627370"/>
            <a:ext cx="1682750" cy="12306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48398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0414635" y="0"/>
            <a:ext cx="1778000" cy="12306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6"/>
            <a:ext cx="12192635" cy="648398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0414635" y="0"/>
            <a:ext cx="1778000" cy="12306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99" y="3241992"/>
            <a:ext cx="7359202" cy="143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98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395605"/>
            <a:ext cx="12192635" cy="606742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0047605" y="395605"/>
            <a:ext cx="2106930" cy="1297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5"/>
            <a:ext cx="12160885" cy="665035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9954895" y="103505"/>
            <a:ext cx="2206625" cy="1297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65" y="66675"/>
            <a:ext cx="8174355" cy="6791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0"/>
            <a:ext cx="10645140" cy="68262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1825" cy="685800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9954895" y="0"/>
            <a:ext cx="2206625" cy="13995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_bridge_vg_la_cafe_o_lbfgs_i_content_h_500_m_vgg19_cw_100000.0_sw_30000.0_tv_1.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70" y="1933575"/>
            <a:ext cx="5715000" cy="3810000"/>
          </a:xfrm>
          <a:prstGeom prst="rect">
            <a:avLst/>
          </a:prstGeom>
        </p:spPr>
      </p:pic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05610" y="200343"/>
            <a:ext cx="9144000" cy="1655762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  <a:sym typeface="+mn-ea"/>
              </a:rPr>
              <a:t>Style Transfer Task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525645" y="3429000"/>
            <a:ext cx="978535" cy="49022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een_brid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115695"/>
            <a:ext cx="3471545" cy="2313305"/>
          </a:xfrm>
          <a:prstGeom prst="rect">
            <a:avLst/>
          </a:prstGeom>
        </p:spPr>
      </p:pic>
      <p:pic>
        <p:nvPicPr>
          <p:cNvPr id="12" name="Picture 11" descr="vg_la_caf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0" y="3875405"/>
            <a:ext cx="3387725" cy="267335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2206625" y="3271520"/>
            <a:ext cx="1056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+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6490479.fig.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5" y="1217295"/>
            <a:ext cx="10450195" cy="5156200"/>
          </a:xfrm>
          <a:prstGeom prst="rect">
            <a:avLst/>
          </a:prstGeom>
        </p:spPr>
      </p:pic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40840" y="352108"/>
            <a:ext cx="9144000" cy="1655762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  <a:sym typeface="+mn-ea"/>
              </a:rPr>
              <a:t>VGG 19 -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40840" y="352108"/>
            <a:ext cx="9144000" cy="1655762"/>
          </a:xfrm>
        </p:spPr>
        <p:txBody>
          <a:bodyPr/>
          <a:lstStyle/>
          <a:p>
            <a:r>
              <a:rPr lang="en-US" sz="4400">
                <a:solidFill>
                  <a:schemeClr val="bg1"/>
                </a:solidFill>
                <a:sym typeface="+mn-ea"/>
              </a:rPr>
              <a:t>VGG 19 - Architecture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23265" y="1466215"/>
            <a:ext cx="1074547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 fixed size of (224 * 224) RGB image was given as input to this network which means that the matrix was of shape (224,224,3).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The only preprocessing that was done is that they subtracted the mean RGB value from each pixel, computed over the whole training set.</a:t>
            </a:r>
          </a:p>
          <a:p>
            <a:pPr marL="285750" indent="-28575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Used kernels of (3 * 3) size with a stride size of 1 pixel, this enabled them to cover the whole notion of the image.</a:t>
            </a:r>
          </a:p>
          <a:p>
            <a:pPr marL="285750" indent="-28575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spatial padding was used to preserve the spatial resolution of the image.</a:t>
            </a:r>
          </a:p>
          <a:p>
            <a:pPr marL="285750" indent="-28575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max pooling was performed over a 2 * 2 pixel windows with sride 2.</a:t>
            </a:r>
          </a:p>
          <a:p>
            <a:pPr marL="285750" indent="-28575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this was followed by Rectified linear unit(ReLu) to introduce non-linearity to make the model classify better and to improve computational time as the previous models used tanh or sigmoid functions this proved much better than those.</a:t>
            </a:r>
          </a:p>
          <a:p>
            <a:pPr marL="285750" indent="-28575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implemented three fully connected layers from which first two were of size 4096 and after that a layer with 1000 channels for 1000-way ILSVRC classification and the final layer is a softmax function.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938"/>
          <a:stretch>
            <a:fillRect/>
          </a:stretch>
        </p:blipFill>
        <p:spPr>
          <a:xfrm>
            <a:off x="330200" y="312420"/>
            <a:ext cx="11403965" cy="6233160"/>
          </a:xfrm>
          <a:prstGeom prst="rect">
            <a:avLst/>
          </a:prstGeom>
        </p:spPr>
      </p:pic>
      <p:pic>
        <p:nvPicPr>
          <p:cNvPr id="7" name="Picture 6" descr="tubin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" y="2273935"/>
            <a:ext cx="3943985" cy="3949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r="322"/>
          <a:stretch>
            <a:fillRect/>
          </a:stretch>
        </p:blipFill>
        <p:spPr>
          <a:xfrm>
            <a:off x="486410" y="426085"/>
            <a:ext cx="11217910" cy="6160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394335"/>
            <a:ext cx="9526905" cy="6069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10" y="2846705"/>
            <a:ext cx="2553335" cy="1164590"/>
          </a:xfrm>
          <a:prstGeom prst="rect">
            <a:avLst/>
          </a:prstGeom>
        </p:spPr>
      </p:pic>
      <p:pic>
        <p:nvPicPr>
          <p:cNvPr id="7" name="Picture 6" descr="tubin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618490"/>
            <a:ext cx="2559050" cy="2520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40"/>
            <a:ext cx="12093575" cy="551243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0676890" y="490855"/>
            <a:ext cx="1460500" cy="124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osa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1973580"/>
            <a:ext cx="3737610" cy="37261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20675" y="6022975"/>
            <a:ext cx="11419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Construct feature space over the feature maps using GRAM transform. Basically we create GRAM matrices from the feature maps.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264</Words>
  <Application>Microsoft Office PowerPoint</Application>
  <PresentationFormat>Widescreen</PresentationFormat>
  <Paragraphs>18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Deep Learning for Signal Image Processing </vt:lpstr>
      <vt:lpstr>Neural Style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Signal Image Processing</dc:title>
  <dc:creator>techn</dc:creator>
  <cp:lastModifiedBy>MUGUNTHAN K</cp:lastModifiedBy>
  <cp:revision>5</cp:revision>
  <dcterms:created xsi:type="dcterms:W3CDTF">2024-05-13T06:02:00Z</dcterms:created>
  <dcterms:modified xsi:type="dcterms:W3CDTF">2024-05-24T07:57:29Z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B8D6635618F64A53A8E91A554E9156B9_11</vt:lpwstr>
  </property>
  <property fmtid="{D5CDD505-2E9C-101B-9397-08002B2CF9AE}" pid="3" name="KSOProductBuildVer">
    <vt:lpwstr>1033-12.2.0.13472</vt:lpwstr>
  </property>
</Properties>
</file>